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67" r:id="rId15"/>
    <p:sldId id="268" r:id="rId16"/>
    <p:sldId id="270" r:id="rId17"/>
    <p:sldId id="269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71" r:id="rId27"/>
    <p:sldId id="287" r:id="rId28"/>
    <p:sldId id="288" r:id="rId29"/>
    <p:sldId id="289" r:id="rId30"/>
    <p:sldId id="290" r:id="rId31"/>
    <p:sldId id="291" r:id="rId32"/>
    <p:sldId id="286" r:id="rId33"/>
    <p:sldId id="283" r:id="rId34"/>
    <p:sldId id="285" r:id="rId35"/>
    <p:sldId id="284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37E13-B81F-4F97-AE01-9CA69CE7F0D1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FED-86EB-4895-B450-4B9FDFBEFB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4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9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7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9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36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7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5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6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FD52-326D-4521-A560-7402E39053E7}" type="datetimeFigureOut">
              <a:rPr lang="en-AU" smtClean="0"/>
              <a:t>19/08/2018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4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55791" y="3397561"/>
            <a:ext cx="10967390" cy="90258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Engineering </a:t>
            </a:r>
            <a:r>
              <a:rPr lang="en-US" dirty="0" smtClean="0"/>
              <a:t>Practice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</a:t>
            </a:r>
            <a:r>
              <a:rPr lang="en-US" dirty="0" smtClean="0"/>
              <a:t>5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41" y="6059323"/>
            <a:ext cx="314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669" y="1144428"/>
            <a:ext cx="60397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07" y="466905"/>
            <a:ext cx="7583594" cy="58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94" y="0"/>
            <a:ext cx="8974532" cy="63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90512"/>
            <a:ext cx="10191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6" y="332664"/>
            <a:ext cx="8140518" cy="60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5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92" y="720980"/>
            <a:ext cx="8375896" cy="57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805" y="862130"/>
            <a:ext cx="7254879" cy="53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872" y="751665"/>
            <a:ext cx="666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94" y="831445"/>
            <a:ext cx="7037475" cy="5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0" y="88090"/>
            <a:ext cx="8867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3550"/>
              </p:ext>
            </p:extLst>
          </p:nvPr>
        </p:nvGraphicFramePr>
        <p:xfrm>
          <a:off x="224509" y="171128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7379" y="611599"/>
            <a:ext cx="374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Project Plan –Tutoring 3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805432" y="2818468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1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805431" y="4611982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2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10379121" y="2907439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10379121" y="4772520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012" y="849856"/>
            <a:ext cx="6798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5" y="205810"/>
            <a:ext cx="7265559" cy="6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42" y="316147"/>
            <a:ext cx="71532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447" y="868266"/>
            <a:ext cx="8408623" cy="53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73" y="855993"/>
            <a:ext cx="8599353" cy="55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4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5" y="500051"/>
            <a:ext cx="8546853" cy="54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929" y="690296"/>
            <a:ext cx="8502141" cy="59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2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6"/>
            <a:ext cx="10515600" cy="43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41" y="892813"/>
            <a:ext cx="9394418" cy="51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81" y="567558"/>
            <a:ext cx="9324526" cy="54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85" y="2697152"/>
            <a:ext cx="9960210" cy="1325563"/>
          </a:xfrm>
        </p:spPr>
        <p:txBody>
          <a:bodyPr>
            <a:noAutofit/>
          </a:bodyPr>
          <a:lstStyle/>
          <a:p>
            <a:r>
              <a:rPr lang="en-AU" sz="6600" b="1" dirty="0"/>
              <a:t>Java Development Track</a:t>
            </a:r>
            <a:br>
              <a:rPr lang="en-AU" sz="6600" b="1" dirty="0"/>
            </a:br>
            <a:endParaRPr lang="en-AU" sz="6600" b="1" dirty="0"/>
          </a:p>
        </p:txBody>
      </p:sp>
    </p:spTree>
    <p:extLst>
      <p:ext uri="{BB962C8B-B14F-4D97-AF65-F5344CB8AC3E}">
        <p14:creationId xmlns:p14="http://schemas.microsoft.com/office/powerpoint/2010/main" val="11707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210" y="1089194"/>
            <a:ext cx="9863797" cy="5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36" y="1083057"/>
            <a:ext cx="9362312" cy="52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84"/>
          </a:xfrm>
        </p:spPr>
        <p:txBody>
          <a:bodyPr/>
          <a:lstStyle/>
          <a:p>
            <a:r>
              <a:rPr lang="en-AU" dirty="0" smtClean="0"/>
              <a:t>Spring Boot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763" y="1328534"/>
            <a:ext cx="5359801" cy="53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74" y="555284"/>
            <a:ext cx="8058031" cy="59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2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30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● </a:t>
            </a:r>
            <a:r>
              <a:rPr lang="en-AU" dirty="0" smtClean="0"/>
              <a:t>Dramatically </a:t>
            </a:r>
            <a:r>
              <a:rPr lang="en-AU" dirty="0"/>
              <a:t>reduces boilerplate code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Enables polyglot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integration testing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environment maintenance</a:t>
            </a:r>
          </a:p>
        </p:txBody>
      </p:sp>
    </p:spTree>
    <p:extLst>
      <p:ext uri="{BB962C8B-B14F-4D97-AF65-F5344CB8AC3E}">
        <p14:creationId xmlns:p14="http://schemas.microsoft.com/office/powerpoint/2010/main" val="3091405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73" y="1230345"/>
            <a:ext cx="7796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0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018" y="1383767"/>
            <a:ext cx="7678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1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885" y="1181249"/>
            <a:ext cx="753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775" y="1254892"/>
            <a:ext cx="763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2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" y="1724568"/>
            <a:ext cx="3844880" cy="480817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729" y="696520"/>
            <a:ext cx="5194385" cy="714972"/>
          </a:xfrm>
        </p:spPr>
        <p:txBody>
          <a:bodyPr>
            <a:normAutofit fontScale="90000"/>
          </a:bodyPr>
          <a:lstStyle/>
          <a:p>
            <a:r>
              <a:rPr lang="en-AU" sz="3200" b="1" dirty="0" smtClean="0"/>
              <a:t>1-Aspect Oriented Programming</a:t>
            </a:r>
            <a:endParaRPr lang="en-AU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83" y="1724568"/>
            <a:ext cx="3725105" cy="4739531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6997615" y="696520"/>
            <a:ext cx="5194385" cy="714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2-Spring Boot Programming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864689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91" y="1089195"/>
            <a:ext cx="7755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93" y="1027906"/>
            <a:ext cx="7579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61" y="1076921"/>
            <a:ext cx="7680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5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071" y="1218071"/>
            <a:ext cx="8320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1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 smtClean="0"/>
              <a:t>Add-ons lib on Spring boots</a:t>
            </a:r>
            <a:endParaRPr lang="en-AU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0175"/>
            <a:ext cx="10515600" cy="38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65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0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545" y="1027906"/>
            <a:ext cx="7435899" cy="52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2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80" y="966457"/>
            <a:ext cx="6540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587"/>
            <a:ext cx="91344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97" y="941909"/>
            <a:ext cx="7474262" cy="53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3" y="193282"/>
            <a:ext cx="8198687" cy="64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126</Words>
  <Application>Microsoft Office PowerPoint</Application>
  <PresentationFormat>Widescreen</PresentationFormat>
  <Paragraphs>71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Software Engineering Practice   Week 5</vt:lpstr>
      <vt:lpstr>PowerPoint Presentation</vt:lpstr>
      <vt:lpstr>Java Development Track </vt:lpstr>
      <vt:lpstr>1-Aspect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Add-ons lib on Spring boots</vt:lpstr>
      <vt:lpstr>PowerPoint Presentation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Ahmed Elgharabawy</dc:creator>
  <cp:lastModifiedBy>ayman</cp:lastModifiedBy>
  <cp:revision>273</cp:revision>
  <dcterms:created xsi:type="dcterms:W3CDTF">2018-07-29T08:54:41Z</dcterms:created>
  <dcterms:modified xsi:type="dcterms:W3CDTF">2018-08-19T16:46:29Z</dcterms:modified>
</cp:coreProperties>
</file>